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7" r:id="rId5"/>
    <p:sldId id="256" r:id="rId6"/>
    <p:sldId id="258" r:id="rId7"/>
    <p:sldId id="259" r:id="rId8"/>
  </p:sldIdLst>
  <p:sldSz cx="12192000" cy="6858000"/>
  <p:notesSz cx="6858000" cy="9144000"/>
  <p:embeddedFontLst>
    <p:embeddedFont>
      <p:font typeface="Gilroy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6099"/>
    <a:srgbClr val="21A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7" d="100"/>
          <a:sy n="107" d="100"/>
        </p:scale>
        <p:origin x="16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background with text&#10;&#10;Description automatically generated">
            <a:extLst>
              <a:ext uri="{FF2B5EF4-FFF2-40B4-BE49-F238E27FC236}">
                <a16:creationId xmlns:a16="http://schemas.microsoft.com/office/drawing/2014/main" id="{1A6FB58B-513A-B914-9427-C5D6C7F54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A12CB-E984-9A46-E979-78345D164F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5005" y="1632195"/>
            <a:ext cx="8188890" cy="2387600"/>
          </a:xfrm>
        </p:spPr>
        <p:txBody>
          <a:bodyPr anchor="b"/>
          <a:lstStyle>
            <a:lvl1pPr algn="ctr">
              <a:defRPr sz="6000" b="1" i="0">
                <a:solidFill>
                  <a:srgbClr val="176099"/>
                </a:solidFill>
                <a:latin typeface="Gilroy 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3D148B-3DD7-3F81-5FF1-4C54A5AA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005" y="4223234"/>
            <a:ext cx="8188889" cy="556603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1A3DD"/>
                </a:solidFill>
                <a:latin typeface="Gilroy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AD1F2-8CE8-7172-D108-2020ACD5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8803" y="641203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Gilroy" pitchFamily="2" charset="77"/>
              </a:defRPr>
            </a:lvl1pPr>
          </a:lstStyle>
          <a:p>
            <a:fld id="{BBFF8898-C724-DF4E-BB7E-06CB4E9B89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6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background with a blue circle&#10;&#10;Description automatically generated">
            <a:extLst>
              <a:ext uri="{FF2B5EF4-FFF2-40B4-BE49-F238E27FC236}">
                <a16:creationId xmlns:a16="http://schemas.microsoft.com/office/drawing/2014/main" id="{9172678E-CD8D-BF40-DD61-0AA784FA7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AD1F2-8CE8-7172-D108-2020ACD5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8803" y="641203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Gilroy" pitchFamily="2" charset="77"/>
              </a:defRPr>
            </a:lvl1pPr>
          </a:lstStyle>
          <a:p>
            <a:fld id="{BBFF8898-C724-DF4E-BB7E-06CB4E9B89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941ED4-BE25-61A2-F224-3B1E7CB9A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5005" y="1632195"/>
            <a:ext cx="8188890" cy="2387600"/>
          </a:xfrm>
        </p:spPr>
        <p:txBody>
          <a:bodyPr anchor="b"/>
          <a:lstStyle>
            <a:lvl1pPr algn="ctr">
              <a:defRPr sz="6000" b="1" i="0">
                <a:solidFill>
                  <a:schemeClr val="bg1"/>
                </a:solidFill>
                <a:latin typeface="Gilroy 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5E2A7CC-88AD-5F92-67BB-BCD07E973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005" y="4223234"/>
            <a:ext cx="8188889" cy="55660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Gilroy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0719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background with text&#10;&#10;Description automatically generated">
            <a:extLst>
              <a:ext uri="{FF2B5EF4-FFF2-40B4-BE49-F238E27FC236}">
                <a16:creationId xmlns:a16="http://schemas.microsoft.com/office/drawing/2014/main" id="{28DC6FBD-2876-ACBA-B00A-1F50F82EDE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7B81B0-108F-A444-458E-E89A5D20E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8908"/>
            <a:ext cx="10515600" cy="836611"/>
          </a:xfrm>
        </p:spPr>
        <p:txBody>
          <a:bodyPr/>
          <a:lstStyle>
            <a:lvl1pPr>
              <a:defRPr b="1" i="0">
                <a:solidFill>
                  <a:srgbClr val="176099"/>
                </a:solidFill>
                <a:latin typeface="Gilroy 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8BEC7-0CCE-21E0-874D-1C8712163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519"/>
            <a:ext cx="10515600" cy="3921443"/>
          </a:xfrm>
        </p:spPr>
        <p:txBody>
          <a:bodyPr/>
          <a:lstStyle>
            <a:lvl1pPr>
              <a:defRPr>
                <a:latin typeface="Gilroy" pitchFamily="2" charset="77"/>
              </a:defRPr>
            </a:lvl1pPr>
            <a:lvl2pPr>
              <a:defRPr>
                <a:latin typeface="Gilroy" pitchFamily="2" charset="77"/>
              </a:defRPr>
            </a:lvl2pPr>
            <a:lvl3pPr>
              <a:defRPr>
                <a:latin typeface="Gilroy" pitchFamily="2" charset="77"/>
              </a:defRPr>
            </a:lvl3pPr>
            <a:lvl4pPr>
              <a:defRPr>
                <a:latin typeface="Gilroy" pitchFamily="2" charset="77"/>
              </a:defRPr>
            </a:lvl4pPr>
            <a:lvl5pPr>
              <a:defRPr>
                <a:latin typeface="Gilroy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C4B98-CF54-D651-B3A2-6F367098A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F5DCE-EE26-AD9D-F229-3BE132069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Gilroy" pitchFamily="2" charset="77"/>
              </a:defRPr>
            </a:lvl1pPr>
          </a:lstStyle>
          <a:p>
            <a:fld id="{BBFF8898-C724-DF4E-BB7E-06CB4E9B89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02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A12CB-E984-9A46-E979-78345D164F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5005" y="2137755"/>
            <a:ext cx="8188890" cy="2387600"/>
          </a:xfrm>
        </p:spPr>
        <p:txBody>
          <a:bodyPr anchor="b"/>
          <a:lstStyle>
            <a:lvl1pPr algn="ctr">
              <a:defRPr sz="6000" b="1" i="0">
                <a:solidFill>
                  <a:srgbClr val="176099"/>
                </a:solidFill>
                <a:latin typeface="Gilroy 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3D148B-3DD7-3F81-5FF1-4C54A5AA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005" y="4728794"/>
            <a:ext cx="8188889" cy="556603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1A3DD"/>
                </a:solidFill>
                <a:latin typeface="Gilroy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AD1F2-8CE8-7172-D108-2020ACD5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8803" y="641203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Gilroy" pitchFamily="2" charset="77"/>
              </a:defRPr>
            </a:lvl1pPr>
          </a:lstStyle>
          <a:p>
            <a:fld id="{BBFF8898-C724-DF4E-BB7E-06CB4E9B89A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blue and white cover with text&#10;&#10;Description automatically generated">
            <a:extLst>
              <a:ext uri="{FF2B5EF4-FFF2-40B4-BE49-F238E27FC236}">
                <a16:creationId xmlns:a16="http://schemas.microsoft.com/office/drawing/2014/main" id="{C6A8061C-9A59-C68A-E7F2-6D62EEAE56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4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CE7E67-BFE6-DC3F-3794-9BC66B75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FB07F-518B-B0F8-8615-1753E84E4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42313-5A68-D210-4928-B155D8EE6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AC2F88-E231-A242-99FB-F3E27E837783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7CBB4-912C-2836-08B3-267CA17F3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67209-60C3-F77C-3C82-4E46D962B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FF8898-C724-DF4E-BB7E-06CB4E9B8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9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5CCD4-BA3A-2E38-55EB-70CCEFFCA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005" y="1627116"/>
            <a:ext cx="8188890" cy="2387600"/>
          </a:xfrm>
        </p:spPr>
        <p:txBody>
          <a:bodyPr/>
          <a:lstStyle/>
          <a:p>
            <a:r>
              <a:rPr lang="en-US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3B182A-6C61-5E83-7C4A-B42F9303BDF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5005" y="4218155"/>
            <a:ext cx="8188890" cy="5566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Gilroy" pitchFamily="2" charset="77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11234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AF073-5595-D5F1-8F15-BD870044D0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D53A2-B350-03B4-D08D-4A3DE5C60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604290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676C-8429-4078-275F-A17EAF6F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B9323-8659-8413-1394-FA5FE07DD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18173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020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4" ma:contentTypeDescription="Create a new document." ma:contentTypeScope="" ma:versionID="ccf4357cd91c61e03cbbd5c9b34cdda7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2f9d8610d8ff08b3df1f16f4400fa048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D13B2270-033F-4098-861D-6CFC7FA36C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E3B6AC-0C79-4891-BD7C-B6023980FF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7E5610-4AE7-4673-8AC6-65B93028FEE3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TITLE SLIDE</vt:lpstr>
      <vt:lpstr>TITLE SLIDE 2</vt:lpstr>
      <vt:lpstr>Heading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Eugenia Evoyan</dc:creator>
  <cp:lastModifiedBy>Eugenia Evoyan</cp:lastModifiedBy>
  <cp:revision>3</cp:revision>
  <dcterms:created xsi:type="dcterms:W3CDTF">2025-02-21T22:09:11Z</dcterms:created>
  <dcterms:modified xsi:type="dcterms:W3CDTF">2025-08-25T19:08:51Z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